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0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48"/>
    <p:restoredTop sz="94728"/>
  </p:normalViewPr>
  <p:slideViewPr>
    <p:cSldViewPr snapToGrid="0">
      <p:cViewPr varScale="1">
        <p:scale>
          <a:sx n="99" d="100"/>
          <a:sy n="99" d="100"/>
        </p:scale>
        <p:origin x="34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3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55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41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05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2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04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88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38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26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53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2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20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4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72573" y="873016"/>
            <a:ext cx="7912399" cy="504587"/>
          </a:xfrm>
        </p:spPr>
        <p:txBody>
          <a:bodyPr>
            <a:noAutofit/>
          </a:bodyPr>
          <a:lstStyle/>
          <a:p>
            <a:r>
              <a:rPr lang="ja-JP" altLang="ja-JP" sz="2800" b="1">
                <a:latin typeface="Meiryo" panose="020B0604030504040204" pitchFamily="34" charset="-128"/>
                <a:ea typeface="Meiryo" panose="020B0604030504040204" pitchFamily="34" charset="-128"/>
              </a:rPr>
              <a:t>日本肺高血圧・肺循環学会 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800" dirty="0">
                <a:latin typeface="Meiryo" panose="020B0604030504040204" pitchFamily="34" charset="-128"/>
                <a:ea typeface="Meiryo" panose="020B0604030504040204" pitchFamily="34" charset="-128"/>
              </a:rPr>
              <a:t>開示スライド例</a:t>
            </a:r>
            <a:endParaRPr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lang="ja-JP" altLang="en-US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" y="2084723"/>
            <a:ext cx="7821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u="sng">
                <a:latin typeface="Meiryo" panose="020B0604030504040204" pitchFamily="34" charset="-128"/>
                <a:ea typeface="Meiryo" panose="020B0604030504040204" pitchFamily="34" charset="-128"/>
              </a:rPr>
              <a:t>発表者、共同演者氏名</a:t>
            </a:r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を表示して、</a:t>
            </a:r>
            <a:endParaRPr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発表</a:t>
            </a:r>
            <a:r>
              <a:rPr lang="ja-JP" altLang="en-US" sz="2800" dirty="0">
                <a:latin typeface="Meiryo" panose="020B0604030504040204" pitchFamily="34" charset="-128"/>
                <a:ea typeface="Meiryo" panose="020B0604030504040204" pitchFamily="34" charset="-128"/>
              </a:rPr>
              <a:t>代表者に</a:t>
            </a:r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◎印をつける</a:t>
            </a:r>
            <a:endParaRPr lang="ja-JP" altLang="en-US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967341" y="3432102"/>
            <a:ext cx="6739759" cy="472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871436" y="4186519"/>
            <a:ext cx="71604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u="sng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演題</a:t>
            </a:r>
            <a:r>
              <a:rPr lang="ja-JP" altLang="en-US" sz="2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発表内容に関係して</a:t>
            </a:r>
            <a:r>
              <a:rPr lang="ja-JP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、</a:t>
            </a:r>
            <a:r>
              <a:rPr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発表者全員が</a:t>
            </a:r>
            <a:endParaRPr lang="en-US" altLang="ja-JP" sz="2800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過去</a:t>
            </a:r>
            <a:r>
              <a:rPr lang="en-US" altLang="ja-JP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年間において</a:t>
            </a:r>
            <a:r>
              <a:rPr lang="en-US" altLang="ja-JP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状態に</a:t>
            </a:r>
            <a:r>
              <a:rPr lang="ja-JP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ある企業名、団体名などを項目</a:t>
            </a:r>
            <a:r>
              <a:rPr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ごとに基準額以上であれば、まとめて申告開示</a:t>
            </a:r>
            <a:r>
              <a:rPr lang="ja-JP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endParaRPr lang="en-US" altLang="ja-JP" sz="2800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5EFAE56-6ADE-764E-B597-1E19C0B92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284" y="5455536"/>
            <a:ext cx="1643290" cy="135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7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2736" y="1109498"/>
            <a:ext cx="8880838" cy="558626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br>
              <a:rPr lang="en-US" altLang="ja-JP" sz="30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2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br>
              <a:rPr lang="en-US" altLang="ja-JP" sz="1800" b="1" i="1" dirty="0">
                <a:solidFill>
                  <a:srgbClr val="FFFF1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en-US" altLang="ja-JP" sz="1800" b="1" i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197600" y="4259294"/>
            <a:ext cx="7035485" cy="1435894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7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演題発表内容に関連し</a:t>
            </a:r>
            <a:r>
              <a:rPr lang="ja-JP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、発表者らに開示すべき</a:t>
            </a:r>
            <a:endParaRPr lang="en-US" altLang="ja-JP" sz="2700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70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関係</a:t>
            </a:r>
            <a:r>
              <a:rPr lang="ja-JP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にある企業などはありません。</a:t>
            </a:r>
            <a:endParaRPr lang="en-US" altLang="ja-JP" sz="2700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675" i="1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69284" y="435577"/>
            <a:ext cx="72921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口頭</a:t>
            </a:r>
            <a:r>
              <a:rPr lang="ja-JP" altLang="en-US" sz="2800" dirty="0">
                <a:latin typeface="Meiryo" panose="020B0604030504040204" pitchFamily="34" charset="-128"/>
                <a:ea typeface="Meiryo" panose="020B0604030504040204" pitchFamily="34" charset="-128"/>
              </a:rPr>
              <a:t>発表時、申告すべき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800" dirty="0">
                <a:latin typeface="Meiryo" panose="020B0604030504040204" pitchFamily="34" charset="-128"/>
                <a:ea typeface="Meiryo" panose="020B0604030504040204" pitchFamily="34" charset="-128"/>
              </a:rPr>
              <a:t>状態がない時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B07E68-4BEB-EB4A-9772-0879783D52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035" y="5337476"/>
            <a:ext cx="1643290" cy="1358291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A48DAB6-6E6D-C94B-B149-2C09A5F82D2C}"/>
              </a:ext>
            </a:extLst>
          </p:cNvPr>
          <p:cNvSpPr/>
          <p:nvPr/>
        </p:nvSpPr>
        <p:spPr>
          <a:xfrm>
            <a:off x="3595675" y="1902908"/>
            <a:ext cx="19549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3200" b="1">
                <a:latin typeface="Meiryo" panose="020B0604030504040204" pitchFamily="34" charset="-128"/>
                <a:ea typeface="Meiryo" panose="020B0604030504040204" pitchFamily="34" charset="-128"/>
              </a:rPr>
              <a:t> 開示</a:t>
            </a:r>
            <a:endParaRPr lang="ja-JP" altLang="en-US" sz="320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ADA2994-9B0D-6F41-97A0-225CA621E699}"/>
              </a:ext>
            </a:extLst>
          </p:cNvPr>
          <p:cNvSpPr/>
          <p:nvPr/>
        </p:nvSpPr>
        <p:spPr>
          <a:xfrm>
            <a:off x="622667" y="2855421"/>
            <a:ext cx="81853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>
                <a:latin typeface="Meiryo" panose="020B0604030504040204" pitchFamily="34" charset="-128"/>
                <a:ea typeface="Meiryo" panose="020B0604030504040204" pitchFamily="34" charset="-128"/>
              </a:rPr>
              <a:t>発表者名：千葉太郎、東京花子、九州次郎、◎長崎正子（◎代表者）</a:t>
            </a:r>
            <a:endParaRPr lang="ja-JP" altLang="en-US" sz="240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4A24269-E996-BF44-B60A-0C5B157EE59F}"/>
              </a:ext>
            </a:extLst>
          </p:cNvPr>
          <p:cNvSpPr/>
          <p:nvPr/>
        </p:nvSpPr>
        <p:spPr>
          <a:xfrm>
            <a:off x="2468573" y="1354860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2800" b="1">
                <a:latin typeface="Meiryo" panose="020B0604030504040204" pitchFamily="34" charset="-128"/>
                <a:ea typeface="Meiryo" panose="020B0604030504040204" pitchFamily="34" charset="-128"/>
              </a:rPr>
              <a:t>日本肺高血圧・肺循環学会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38607" y="1210614"/>
            <a:ext cx="8790230" cy="556770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br>
              <a:rPr lang="en-US" altLang="ja-JP" sz="27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05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br>
              <a:rPr lang="en-US" altLang="ja-JP" sz="1500" b="1" i="1" dirty="0">
                <a:solidFill>
                  <a:srgbClr val="FFFF1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en-US" altLang="ja-JP" sz="1800" b="1" dirty="0">
              <a:solidFill>
                <a:srgbClr val="FFFF1F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28131" y="265645"/>
            <a:ext cx="82093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口頭</a:t>
            </a:r>
            <a:r>
              <a:rPr lang="ja-JP" altLang="en-US" sz="2800" dirty="0">
                <a:latin typeface="Meiryo" panose="020B0604030504040204" pitchFamily="34" charset="-128"/>
                <a:ea typeface="Meiryo" panose="020B0604030504040204" pitchFamily="34" charset="-128"/>
              </a:rPr>
              <a:t>発表時、申告すべき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800" dirty="0">
                <a:latin typeface="Meiryo" panose="020B0604030504040204" pitchFamily="34" charset="-128"/>
                <a:ea typeface="Meiryo" panose="020B0604030504040204" pitchFamily="34" charset="-128"/>
              </a:rPr>
              <a:t>状態（過去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年間）</a:t>
            </a:r>
            <a:endParaRPr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が</a:t>
            </a:r>
            <a:r>
              <a:rPr lang="ja-JP" altLang="en-US" sz="2800" dirty="0">
                <a:latin typeface="Meiryo" panose="020B0604030504040204" pitchFamily="34" charset="-128"/>
                <a:ea typeface="Meiryo" panose="020B0604030504040204" pitchFamily="34" charset="-128"/>
              </a:rPr>
              <a:t>ある時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86782" y="6330605"/>
            <a:ext cx="5495415" cy="369332"/>
          </a:xfrm>
          <a:prstGeom prst="rect">
            <a:avLst/>
          </a:prstGeom>
          <a:ln>
            <a:solidFill>
              <a:srgbClr val="D8117D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↑ 開示すべき内容が過去</a:t>
            </a:r>
            <a:r>
              <a:rPr lang="en-US" altLang="ja-JP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年間にある項目のみ記載</a:t>
            </a:r>
            <a:endParaRPr lang="ja-JP" altLang="en-US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743267" y="4156956"/>
            <a:ext cx="3994208" cy="1348126"/>
          </a:xfrm>
          <a:prstGeom prst="rect">
            <a:avLst/>
          </a:prstGeom>
          <a:ln w="19050">
            <a:solidFill>
              <a:srgbClr val="D8117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（記載例）</a:t>
            </a:r>
            <a:r>
              <a:rPr lang="ja-JP" altLang="en-US" sz="2100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endParaRPr lang="en-US" altLang="ja-JP" b="1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80000"/>
              </a:lnSpc>
            </a:pP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発表者全員、過去</a:t>
            </a:r>
            <a:r>
              <a:rPr lang="en-US" altLang="ja-JP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年間を一括して</a:t>
            </a:r>
            <a:endParaRPr lang="en-US" altLang="ja-JP" b="1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80000"/>
              </a:lnSpc>
            </a:pPr>
            <a:endParaRPr lang="en-US" altLang="ja-JP" sz="788" b="1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80000"/>
              </a:lnSpc>
            </a:pP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講演料：　</a:t>
            </a:r>
            <a:r>
              <a:rPr lang="en-US" altLang="ja-JP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ABC</a:t>
            </a: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薬品㈱　　　　　　　　　　</a:t>
            </a:r>
            <a:endParaRPr lang="en-US" altLang="ja-JP" b="1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80000"/>
              </a:lnSpc>
            </a:pP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原稿料：</a:t>
            </a:r>
            <a:r>
              <a:rPr lang="ja-JP" altLang="en-US" b="1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lang="en-US" altLang="ja-JP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DEF</a:t>
            </a:r>
            <a:r>
              <a:rPr lang="ja-JP" altLang="en-US" b="1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製薬㈱</a:t>
            </a: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　　　　　　　　　  　　　　</a:t>
            </a:r>
            <a:endParaRPr lang="en-US" altLang="ja-JP" b="1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80000"/>
              </a:lnSpc>
            </a:pP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奨学寄付金：</a:t>
            </a:r>
            <a:r>
              <a:rPr lang="ja-JP" altLang="en-US" b="1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lang="en-US" altLang="ja-JP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GHI</a:t>
            </a:r>
            <a:r>
              <a:rPr lang="ja-JP" altLang="en-US" b="1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ファーマ㈱</a:t>
            </a: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endParaRPr lang="ja-JP" altLang="en-US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6" name="直線矢印コネクタ 5"/>
          <p:cNvCxnSpPr>
            <a:cxnSpLocks/>
          </p:cNvCxnSpPr>
          <p:nvPr/>
        </p:nvCxnSpPr>
        <p:spPr>
          <a:xfrm flipV="1">
            <a:off x="4911213" y="5763311"/>
            <a:ext cx="328216" cy="456712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>
            <a:extLst>
              <a:ext uri="{FF2B5EF4-FFF2-40B4-BE49-F238E27FC236}">
                <a16:creationId xmlns:a16="http://schemas.microsoft.com/office/drawing/2014/main" id="{7FE90B7C-1E13-EA45-8214-AF466659A5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284" y="5455536"/>
            <a:ext cx="1643290" cy="1358291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4117B84-8387-184B-8ADF-CDE8D56B0C8B}"/>
              </a:ext>
            </a:extLst>
          </p:cNvPr>
          <p:cNvSpPr/>
          <p:nvPr/>
        </p:nvSpPr>
        <p:spPr>
          <a:xfrm>
            <a:off x="3828016" y="1805767"/>
            <a:ext cx="14114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400" b="1">
                <a:latin typeface="Meiryo" panose="020B0604030504040204" pitchFamily="34" charset="-128"/>
                <a:ea typeface="Meiryo" panose="020B0604030504040204" pitchFamily="34" charset="-128"/>
              </a:rPr>
              <a:t>開示</a:t>
            </a:r>
            <a:endParaRPr lang="ja-JP" altLang="en-US" sz="240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FF84D9B-9191-964E-8117-82A1507CE592}"/>
              </a:ext>
            </a:extLst>
          </p:cNvPr>
          <p:cNvSpPr/>
          <p:nvPr/>
        </p:nvSpPr>
        <p:spPr>
          <a:xfrm>
            <a:off x="449075" y="2378014"/>
            <a:ext cx="8337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>
                <a:latin typeface="Meiryo" panose="020B0604030504040204" pitchFamily="34" charset="-128"/>
                <a:ea typeface="Meiryo" panose="020B0604030504040204" pitchFamily="34" charset="-128"/>
              </a:rPr>
              <a:t>発表者名：　千葉太郎、東京花子、九州次郎、◎長崎正子（◎代表者）</a:t>
            </a:r>
            <a:endParaRPr lang="ja-JP" altLang="en-US" sz="200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801A1D0-D7DF-2645-803F-6362B89CCC5F}"/>
              </a:ext>
            </a:extLst>
          </p:cNvPr>
          <p:cNvSpPr/>
          <p:nvPr/>
        </p:nvSpPr>
        <p:spPr>
          <a:xfrm>
            <a:off x="178883" y="3048340"/>
            <a:ext cx="804068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ja-JP" altLang="en-US" u="sng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演題発表内容に関連し</a:t>
            </a: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、筆頭および共同発表者が開示すべき</a:t>
            </a:r>
            <a:r>
              <a:rPr lang="en-US" altLang="ja-JP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関係にある企業などとして、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  ①顧問：　　　　　　　　　　　　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②株保有・利益：　　　　　　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③特許使用料：　　　　　　　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④講演料：　　　　　　　　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⑤原稿料：　　　　　　　　　　　　  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⑥受託研究・共同研究費：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⑦奨学寄付金：　　　　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⑧寄付講座所属：　　　　　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⑨贈答品などの報酬：　　　　 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CCD0AF9-7DE9-0843-9314-8715EDD9FC7B}"/>
              </a:ext>
            </a:extLst>
          </p:cNvPr>
          <p:cNvSpPr/>
          <p:nvPr/>
        </p:nvSpPr>
        <p:spPr>
          <a:xfrm>
            <a:off x="2468573" y="1354860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2800" b="1">
                <a:latin typeface="Meiryo" panose="020B0604030504040204" pitchFamily="34" charset="-128"/>
                <a:ea typeface="Meiryo" panose="020B0604030504040204" pitchFamily="34" charset="-128"/>
              </a:rPr>
              <a:t>日本肺高血圧・肺循環学会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194</Words>
  <Application>Microsoft Macintosh PowerPoint</Application>
  <PresentationFormat>画面に合わせる (4:3)</PresentationFormat>
  <Paragraphs>38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ＭＳ Ｐゴシック</vt:lpstr>
      <vt:lpstr>Meiryo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 　 </vt:lpstr>
      <vt:lpstr> 　 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巽浩一郎</cp:lastModifiedBy>
  <cp:revision>37</cp:revision>
  <cp:lastPrinted>2016-02-29T06:43:51Z</cp:lastPrinted>
  <dcterms:created xsi:type="dcterms:W3CDTF">2015-03-14T19:59:31Z</dcterms:created>
  <dcterms:modified xsi:type="dcterms:W3CDTF">2018-06-12T12:21:55Z</dcterms:modified>
</cp:coreProperties>
</file>