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5"/>
    <p:restoredTop sz="94728"/>
  </p:normalViewPr>
  <p:slideViewPr>
    <p:cSldViewPr snapToGrid="0">
      <p:cViewPr varScale="1">
        <p:scale>
          <a:sx n="99" d="100"/>
          <a:sy n="99" d="100"/>
        </p:scale>
        <p:origin x="2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73D1B007-5F28-DC47-B418-1D5FF519FE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7260182-E6C2-3A4C-B663-33DB4C2A72C9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EE6D15C-4AB4-E044-8153-3A2B1F819E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F671CC0-17A6-EB44-B600-94B87AF00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87625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55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41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05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2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04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88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38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26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53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2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20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4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E5F3F99-FE84-D04F-ADEB-5BA020A2F72D}"/>
              </a:ext>
            </a:extLst>
          </p:cNvPr>
          <p:cNvSpPr txBox="1">
            <a:spLocks noChangeArrowheads="1"/>
          </p:cNvSpPr>
          <p:nvPr/>
        </p:nvSpPr>
        <p:spPr>
          <a:xfrm>
            <a:off x="195734" y="1891923"/>
            <a:ext cx="8697368" cy="47917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altLang="ja-JP" sz="27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05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br>
              <a:rPr lang="en-US" altLang="ja-JP" sz="1500" b="1" i="1" dirty="0">
                <a:solidFill>
                  <a:srgbClr val="FFFF1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en-US" altLang="ja-JP" sz="1800" b="1" dirty="0">
              <a:solidFill>
                <a:srgbClr val="FFFF1F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正方形/長方形 3">
            <a:extLst>
              <a:ext uri="{FF2B5EF4-FFF2-40B4-BE49-F238E27FC236}">
                <a16:creationId xmlns:a16="http://schemas.microsoft.com/office/drawing/2014/main" id="{C7F0FED9-EAE9-1049-9B4C-5FA684271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751" y="322263"/>
            <a:ext cx="836016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ja-JP" b="1" dirty="0">
                <a:latin typeface="Meiryo" panose="020B0604030504040204" pitchFamily="34" charset="-128"/>
                <a:ea typeface="Meiryo" panose="020B0604030504040204" pitchFamily="34" charset="-128"/>
              </a:rPr>
              <a:t>The sample slide format is presented to disclose COI status, when there are no conflicts of interest.</a:t>
            </a:r>
          </a:p>
          <a:p>
            <a:pPr eaLnBrk="1" hangingPunct="1"/>
            <a:r>
              <a:rPr lang="en-US" altLang="ja-JP" b="1" dirty="0">
                <a:latin typeface="Meiryo" panose="020B0604030504040204" pitchFamily="34" charset="-128"/>
                <a:ea typeface="Meiryo" panose="020B0604030504040204" pitchFamily="34" charset="-128"/>
              </a:rPr>
              <a:t>This should be used when giving a presentation at an academic meeting</a:t>
            </a:r>
            <a:endParaRPr lang="ja-JP" altLang="en-US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B2B926-A3C9-FB46-8604-030F28E9718E}"/>
              </a:ext>
            </a:extLst>
          </p:cNvPr>
          <p:cNvSpPr txBox="1">
            <a:spLocks noChangeArrowheads="1"/>
          </p:cNvSpPr>
          <p:nvPr/>
        </p:nvSpPr>
        <p:spPr>
          <a:xfrm>
            <a:off x="463035" y="5450573"/>
            <a:ext cx="8167688" cy="12330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ja-JP" sz="2400" b="1" dirty="0">
                <a:latin typeface="Meiryo" panose="020B0604030504040204" pitchFamily="34" charset="-128"/>
                <a:ea typeface="Meiryo" panose="020B0604030504040204" pitchFamily="34" charset="-128"/>
              </a:rPr>
              <a:t>The authors have no financial conflicts of interest to disclose concerning the presentation.</a:t>
            </a:r>
            <a:endParaRPr lang="ja-JP" altLang="en-US" sz="2400" b="1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ct val="150000"/>
              </a:lnSpc>
              <a:buFontTx/>
              <a:buNone/>
            </a:pPr>
            <a:endParaRPr lang="en-US" altLang="ja-JP" sz="2400" b="1" i="1" dirty="0">
              <a:solidFill>
                <a:srgbClr val="FFFF1F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ct val="150000"/>
              </a:lnSpc>
              <a:buFontTx/>
              <a:buNone/>
            </a:pPr>
            <a:endParaRPr lang="en-US" altLang="ja-JP" sz="2400" b="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A5B6BF77-6E23-1242-8251-453C5428E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032" y="3724213"/>
            <a:ext cx="1706691" cy="1410696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01F4C7-5239-0B4C-B77E-5C0D4EAD5669}"/>
              </a:ext>
            </a:extLst>
          </p:cNvPr>
          <p:cNvSpPr/>
          <p:nvPr/>
        </p:nvSpPr>
        <p:spPr>
          <a:xfrm>
            <a:off x="463035" y="2249898"/>
            <a:ext cx="77651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Japanese Pulmonary Circulation and Pulmonary Hypertension Society (JPCPHS)</a:t>
            </a:r>
            <a:br>
              <a:rPr lang="en-US" altLang="ja-JP" sz="2400" b="1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en-US" altLang="ja-JP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ct val="100000"/>
              </a:lnSpc>
            </a:pPr>
            <a:r>
              <a:rPr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COI Disclosure</a:t>
            </a:r>
            <a:br>
              <a:rPr lang="en-US" altLang="ja-JP" sz="2400" b="1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en-US" altLang="ja-JP" sz="2400" i="1" dirty="0"/>
              <a:t> </a:t>
            </a:r>
          </a:p>
          <a:p>
            <a:pPr algn="ctr">
              <a:lnSpc>
                <a:spcPct val="100000"/>
              </a:lnSpc>
            </a:pPr>
            <a:r>
              <a:rPr lang="en-US" altLang="ja-JP" sz="2400" i="1" dirty="0">
                <a:latin typeface="Meiryo" panose="020B0604030504040204" pitchFamily="34" charset="-128"/>
                <a:ea typeface="Meiryo" panose="020B0604030504040204" pitchFamily="34" charset="-128"/>
              </a:rPr>
              <a:t>Name of Authors :</a:t>
            </a:r>
            <a:br>
              <a:rPr lang="ja-JP" altLang="en-US" sz="2400"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en-US" altLang="ja-JP" sz="2400" b="1" i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010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id="{D20A2EF6-65F4-B24B-8DEF-EEAF509F03CF}"/>
              </a:ext>
            </a:extLst>
          </p:cNvPr>
          <p:cNvSpPr txBox="1">
            <a:spLocks noChangeArrowheads="1"/>
          </p:cNvSpPr>
          <p:nvPr/>
        </p:nvSpPr>
        <p:spPr>
          <a:xfrm>
            <a:off x="115846" y="1581429"/>
            <a:ext cx="8955171" cy="51529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altLang="ja-JP" sz="27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05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br>
              <a:rPr lang="en-US" altLang="ja-JP" sz="1500" b="1" i="1" dirty="0">
                <a:solidFill>
                  <a:srgbClr val="FFFF1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en-US" altLang="ja-JP" sz="1800" b="1" dirty="0">
              <a:solidFill>
                <a:srgbClr val="FFFF1F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F2F19A8-4161-044D-B3AE-40B9732472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8172" y="4436879"/>
            <a:ext cx="7815584" cy="251451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①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Consultation fees: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　　　　　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none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　　　</a:t>
            </a: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②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stock ownership/profit: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③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patent fees: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　　　　　　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④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remuneration for lecture: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　　　　　　　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⑤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manuscript fees: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　○○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pharmaceutical company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⑥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trust research/joint research funds: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　○○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pharmaceutical company</a:t>
            </a:r>
            <a:endParaRPr lang="ja-JP" altLang="en-US" sz="16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⑦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scholarship fund: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○○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pharmaceutical company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⑧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Affiliation with Endowed Department: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yes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（○○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pharmaceuticals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⑨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Other remuneration such as gifts: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none</a:t>
            </a:r>
          </a:p>
        </p:txBody>
      </p:sp>
      <p:sp>
        <p:nvSpPr>
          <p:cNvPr id="3076" name="正方形/長方形 4">
            <a:extLst>
              <a:ext uri="{FF2B5EF4-FFF2-40B4-BE49-F238E27FC236}">
                <a16:creationId xmlns:a16="http://schemas.microsoft.com/office/drawing/2014/main" id="{AE833182-DFA8-B340-BD35-570AE4CCB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" y="1"/>
            <a:ext cx="8704263" cy="1470162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9193B08E-7AE6-8F45-A96E-239A41C3316E}"/>
              </a:ext>
            </a:extLst>
          </p:cNvPr>
          <p:cNvSpPr/>
          <p:nvPr/>
        </p:nvSpPr>
        <p:spPr>
          <a:xfrm>
            <a:off x="674665" y="3515895"/>
            <a:ext cx="7876170" cy="8461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If “yes”, give the name of company/organization past three years. There is no need to disclose the amount.</a:t>
            </a:r>
            <a:endParaRPr lang="ja-JP" altLang="en-US" sz="1600" b="1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3">
            <a:extLst>
              <a:ext uri="{FF2B5EF4-FFF2-40B4-BE49-F238E27FC236}">
                <a16:creationId xmlns:a16="http://schemas.microsoft.com/office/drawing/2014/main" id="{9BE61288-374D-534C-A9EC-CC6D25536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46" y="194987"/>
            <a:ext cx="83601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ja-JP" sz="1800" b="1" dirty="0">
                <a:latin typeface="Meiryo" panose="020B0604030504040204" pitchFamily="34" charset="-128"/>
                <a:ea typeface="Meiryo" panose="020B0604030504040204" pitchFamily="34" charset="-128"/>
              </a:rPr>
              <a:t>The sample slide format is presented to disclose COI status, when you have conflicts of interest to disclose concerning a presentation.</a:t>
            </a:r>
          </a:p>
          <a:p>
            <a:pPr eaLnBrk="1" hangingPunct="1"/>
            <a:r>
              <a:rPr lang="en-US" altLang="ja-JP" sz="1800" b="1" dirty="0">
                <a:latin typeface="Meiryo" panose="020B0604030504040204" pitchFamily="34" charset="-128"/>
                <a:ea typeface="Meiryo" panose="020B0604030504040204" pitchFamily="34" charset="-128"/>
              </a:rPr>
              <a:t>Give the name of commercial entity involved. This should be used when giving a presentation at an academic meeting</a:t>
            </a:r>
            <a:endParaRPr lang="ja-JP" altLang="en-US" sz="18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3C5C795-6CC5-1549-BCE3-6164132197D1}"/>
              </a:ext>
            </a:extLst>
          </p:cNvPr>
          <p:cNvSpPr/>
          <p:nvPr/>
        </p:nvSpPr>
        <p:spPr>
          <a:xfrm>
            <a:off x="241300" y="1760121"/>
            <a:ext cx="77651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Japanese Pulmonary Circulation and Pulmonary Hypertension Society (JPCPHS)</a:t>
            </a:r>
            <a:br>
              <a:rPr lang="en-US" altLang="ja-JP" sz="2400" b="1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COI Disclosure</a:t>
            </a:r>
            <a:br>
              <a:rPr lang="en-US" altLang="ja-JP" sz="2400" b="1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en-US" altLang="ja-JP" sz="2400" i="1" dirty="0"/>
              <a:t> </a:t>
            </a:r>
            <a:r>
              <a:rPr lang="en-US" altLang="ja-JP" sz="2400" i="1" dirty="0">
                <a:latin typeface="Meiryo" panose="020B0604030504040204" pitchFamily="34" charset="-128"/>
                <a:ea typeface="Meiryo" panose="020B0604030504040204" pitchFamily="34" charset="-128"/>
              </a:rPr>
              <a:t>Name of Authors :</a:t>
            </a:r>
            <a:endParaRPr lang="en-US" altLang="ja-JP" sz="2400" b="1" i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A7A94A26-BF92-0B40-A165-6198BB9676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932" y="2164760"/>
            <a:ext cx="1634631" cy="135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43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</TotalTime>
  <Words>137</Words>
  <Application>Microsoft Macintosh PowerPoint</Application>
  <PresentationFormat>画面に合わせる (4:3)</PresentationFormat>
  <Paragraphs>22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Ｐゴシック</vt:lpstr>
      <vt:lpstr>Meiryo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巽浩一郎</cp:lastModifiedBy>
  <cp:revision>36</cp:revision>
  <cp:lastPrinted>2016-02-29T06:43:51Z</cp:lastPrinted>
  <dcterms:created xsi:type="dcterms:W3CDTF">2015-03-14T19:59:31Z</dcterms:created>
  <dcterms:modified xsi:type="dcterms:W3CDTF">2018-06-12T12:22:45Z</dcterms:modified>
</cp:coreProperties>
</file>